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31EBA-E1EB-4F36-ADDF-C2E8C168BE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6240A7-E946-4A06-831C-02BF9B3519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Characterization by SF proteome profiling of biomarkers discriminating a RA population from MIA patients. Relative SELDI–TOF-MS peak intensity of the 10 445, 10 839 and 13 338 Da proteins on Q10 array (A) and of 3351, 3423 and 3465 Da peptides on CM10 array (B). Boxes represent the interquartile range, the line across the box is the median and the whiskers represent the 5th and 95th percentile. ✠P &lt; 0.005, §P &lt; 0.05. Heat map visualization of the 27 biomarkers significantly differentially expressed in MIA vs RA SF (C). Enhancement of the 10 445 (←), 10 839 (⇐), 13 338 (), 3351 (*) and 3465 Da (***) biomarkers in patients suffering from RA (red numbers) compared with MIA patients (blue numbers).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987976-6D70-4446-8CEE-716AA92468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p4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49, Issue 4, April 2010, Pages 671–682, </a:t>
            </a:r>
            <a:r>
              <a:rPr lang="en-US" altLang="en-US" sz="1000">
                <a:solidFill>
                  <a:srgbClr val="333333"/>
                </a:solidFill>
                <a:hlinkClick r:id="rId3"/>
              </a:rPr>
              <a:t>https://doi.org/10.1093/rheumatology/kep452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Characterization by SF proteome profiling of biomarkers discriminating a RA population from MIA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Characterization by SF proteome profiling of biomarkers discriminating a RA population from MIA patients.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2024-04-27T03:32:11Z</dcterms:modified>
</cp:coreProperties>
</file>