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16879-2F48-4F3F-9E7F-32314165E2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A684F2-F7E0-4FE2-9B93-887D5D0713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In-hospital death rates in patients according to major bleeding in GRACE (Reprinted from Moscucci M et al.3 with permission from the European Society of Cardiology).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795F2-E708-481B-9122-8ED7D2FA5E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suppl_C, June 2009, Pages C9–C12,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In-hospital death rates in patients according to major bleeding in GRACE (Reprinted from Moscucci M et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In-hospital death rates in patients according to major bleeding in GRACE (Reprinted from Moscucci M et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2024-04-26T11:41:42Z</dcterms:modified>
</cp:coreProperties>
</file>