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63DB7C-9F36-4C40-B4EE-6B8ADB6B76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7F6B7-383B-4570-B0A7-BB04D2C4C6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Males have a greater balance of between- versus within-module connectivity as summarized by the participation coefficient. (A) Network-wise summary. Males have a higher positive mean network participation coefficient than females, indicating that they have a greater balance toward between-module rather than within-module connectivity. (B) Node-wise analysis. At the level of a single network node, males had a greater positive participation coefficient than females at 5 nodes. In contrast, there was only one node where the participation coefficient was higher in females. All significant results corrected for multiple comparisons using the false discovery rate (Q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F4E662-AD23-47E9-B692-F3F4990B18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2383–2394,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Males have a greater balance of between- versus within-module connectivity as summarized by the participation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Males have a greater balance of between- versus within-module connectivity as summarized by the participation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2024-04-26T20:58:57Z</dcterms:modified>
</cp:coreProperties>
</file>