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1C2F0E-ED3A-4547-9568-503A9BFE92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0DB0BF-A589-460A-AC49-6F011B5942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Overview of the curation status of DbTFs. In the pie chart blue represents the total number of candidate TFs, and the dark blue part indicates DbTFs with literature reference ( 3 ). Note that only 1700–1800 of the candidate TFs (blue) are considered DbTFs ( 1 , 2 ). In the bar to the right of the pie part green represents the number of curated DbTFs in the GO database (dark green: before March 2013, light green: after March 2013 when we started our community curation efforts. Orange indicates the number of DbTFs with literature reference ( 3 ) that still need to be curated.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4FCB1-141A-4218-8DED-B8631F5D7E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the curation status of DbTFs. In the pie chart blue represents the total number of candidate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Overview of the curation status of DbTFs. In the pie chart blue represents the total number of candidate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2024-04-26T10:12:43Z</dcterms:modified>
</cp:coreProperties>
</file>