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F3399-CC01-4973-852E-828FEE51CD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634A67-5318-4812-8B1C-A081AFFCB6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Central temperature versus central density for iron and CO non-DA models with masses of M/M⊙=0.40, 0.60, 0.80 and 1.0 (the higher the mass the higher the central density). For each stellar mass we depict the results corresponding to CO models (dot-dashed line), and to models with pure iron cores embracing 25, 50 and 75 per cent of the total stellar mass plus a CO envelope (dotted, short-dashed and long-dashed lines, respectively). Finally, full lines correspond to pure iron non-DA models. Notice that for a fixed mass value, iron-rich WDs have asymptotic central density values few times higher than the corresponding to CO WDs.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3163BD-62F0-4631-86A2-2A4EB13E35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23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312, Issue 3, March 2000, Pages 531–539,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https://doi.org/10.1046/j.1365-8711.2000.03236.x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Central temperature versus central density for iron and CO non-DA models with masses of M/M</a:t>
            </a:r>
            <a:r>
              <a:rPr lang="en-US" altLang="en-US" b="0" baseline="-25000"/>
              <a:t>⊙</a:t>
            </a:r>
            <a:r>
              <a:rPr lang="en-US" altLang="en-US" b="0"/>
              <a:t>=0.40,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Central temperature versus central density for iron and CO non-DA models with masses of M/M⊙=0.40,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2024-04-27T04:32:09Z</dcterms:modified>
</cp:coreProperties>
</file>