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AEBE61-31F4-4BAA-8F5F-C82C4CB576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5C5D82-9357-49A0-98B4-6526DEE29B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Locations of the 62 Cascadia Initiative OBS stations are plotted over bathymetry/topography with the Juan de Fuca Ridge, the plate boundary, and continental tectonic regions shown as red lines. OBS stations from three different institutions are plotted with red triangles (WHOI), green squares (SIO) and blue pentagons (LDEO) while the continental stations are plotted with grey circles. (b) Example 6 month cross-correlation of vertical component ambient noise between stations J23A and J47A, marked as the red interstation path in Fig. 1(a), and the corresponding symmetric component group velocity versus period (FTAN) diagram. Background colour indicates the spectral amplitude and the group and phase speeds are indicated with white and blue circles, respectively. A 1st overtone signal is seen between 2 and 5 s periods with group speeds between 2 and 3 km s−1. (c) Same as (b), but for continental stations I03D and I05D, marked as the grey interstation path in Fig. 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40F2C-6FFF-40CB-843E-67C12BD7C4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v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201, Issue 1, April 2015, Pages 429–443, </a:t>
            </a:r>
            <a:r>
              <a:rPr lang="en-US" altLang="en-US" sz="1000">
                <a:solidFill>
                  <a:srgbClr val="333333"/>
                </a:solidFill>
                <a:hlinkClick r:id="rId3"/>
              </a:rPr>
              <a:t>https://doi.org/10.1093/gji/ggv024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Locations of the 62 Cascadia Initiative OBS stations are plotted over bathymetry/topography with the Juan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Locations of the 62 Cascadia Initiative OBS stations are plotted over bathymetry/topography with the Juan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2024-04-27T04:04:05Z</dcterms:modified>
</cp:coreProperties>
</file>