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7FE64-70E0-4C10-A0AD-24A08CBA21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EAF72-97CC-4BDC-99AC-3C7725CDE7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Induction mechanisms of LTD and LTP. Percent change in field potential response amplitude (y-axis; normalized to baseline) with no TFS (A), with TFS applied at one neocortical site (B), or at 2 neocortical sites simultaneously (C). White, gray, and black bars indicate data obtained with control perfusate, AP5, or AIDA,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28B46-B6DD-41D9-9052-F32492A661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1318–1332,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Induction mechanisms of LTD and LTP. Percent change in field potential response amplitude (y-axis; normalized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Induction mechanisms of LTD and LTP. Percent change in field potential response amplitude (y-axis; normalized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2024-05-10T19:25:06Z</dcterms:modified>
</cp:coreProperties>
</file>