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771AF-5A99-4E26-AD1B-25433165B4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27BC6-AC75-4274-B0B9-DB76AC7E48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Induction mechanisms of LTD and LTP. Percent change in field potential response amplitude (y-axis; normalized to baseline) with no TFS (A), with TFS applied at one neocortical site (B), or at 2 neocortical sites simultaneously (C). White, gray, and black bars indicate data obtained with control perfusate, AP5, or AIDA,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E40FC-AF94-4743-AB40-92F105C2C2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1318–1332,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Induction mechanisms of LTD and LTP. Percent change in field potential response amplitude (y-axis;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Induction mechanisms of LTD and LTP. Percent change in field potential response amplitude (y-axis;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2024-09-20T17:16:50Z</dcterms:modified>
</cp:coreProperties>
</file>