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3771AF-5A99-4E26-AD1B-25433165B49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C27BC6-AC75-4274-B0B9-DB76AC7E488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9.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Induction mechanisms of LTD and LTP. Percent change in field potential response amplitude (y-axis; normalized to baseline) with no TFS (A), with TFS applied at one neocortical site (B), or at 2 neocortical sites simultaneously (C). White, gray, and black bars indicate data obtained with control perfusate, AP5, or AIDA,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6EE40FC-AF94-4743-AB40-92F105C2C24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21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6, June 2012, Pages 1318–1332,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https://doi.org/10.1093/cercor/bhr212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9. </a:t>
            </a:r>
            <a:r>
              <a:rPr lang="en-US" altLang="en-US" b="0"/>
              <a:t>Induction mechanisms of LTD and LTP. Percent change in field potential response amplitude (y-axis; normalized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9. Induction mechanisms of LTD and LTP. Percent change in field potential response amplitude (y-axis; normalized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2024-09-20T17:16:50Z</dcterms:modified>
</cp:coreProperties>
</file>