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62E9CD-9642-4C49-A450-61FB04432E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7600A6-B027-49B6-A660-35853D35DB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Visual spatial disengagement. (A) Images showing the inferior parietal lobule (IPL) regression with the cue cost score (disengagement) collapsed across all three conditions (WIN, LOSE and NEUTRAL) in the group random effects analysis thresholded at P &lt; 0.001. (B) From left to right, regression CCs with BOLD signal showing activations in the inferior parietal lobule in WIN + LOSE − NEUTRAL (thresholded at P &lt; 0.005), WIN − NEUTRAL (threshold at P = 0.001), and LOSE − NEUTRAL (threshold at P &lt; 0.001) conditions. (C) Activation in the intraparietal sulcus (IPS), and visual cortex in WIN + LOSE − NEUTRAL. Color bars represent t-values.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7A4DAB-82DB-4F8C-9F5E-9531EDF634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1855–1865, </a:t>
            </a:r>
            <a:r>
              <a:rPr lang="en-US" altLang="en-US" sz="1000">
                <a:solidFill>
                  <a:srgbClr val="333333"/>
                </a:solidFill>
                <a:hlinkClick r:id="rId3"/>
              </a:rPr>
              <a:t>https://doi.org/10.1093/cercor/bhi063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Visual spatial disengagement. (A) Images showing the inferior parietal lobule (IPL) regression with the cue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Visual spatial disengagement. (A) Images showing the inferior parietal lobule (IPL) regression with the cue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2024-04-27T03:07:18Z</dcterms:modified>
</cp:coreProperties>
</file>