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D0658-4978-43EB-985B-FE197D2A27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F1883-BCA3-42C7-AA02-E081F143C1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Gaps in translational processes and innovation stages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337419-79E0-443B-B912-256A7653DB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ipol/scw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Sci Public Policy</a:t>
            </a:r>
            <a:r>
              <a:rPr lang="en-US" altLang="en-US" sz="1000">
                <a:solidFill>
                  <a:srgbClr val="333333"/>
                </a:solidFill>
              </a:rPr>
              <a:t>, Volume 44, Issue 5, October 2017, Pages 609–619,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https://doi.org/10.1093/scipol/scw088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Gaps in translational processes and innovation stages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945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Gaps in translational processes and innovation stages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2024-04-26T04:19:12Z</dcterms:modified>
</cp:coreProperties>
</file>