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83094D-4FF5-412B-986E-73BA380938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510918-5D72-460E-A31A-5FD6175A53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Success scores of patient and control groups on the matchstick arithmetic task for each problem type. LAT, lateral frontal; MED, medial frontal; CTL, control group. *P &lt; 0.05, **P &lt; 0.01 for the control group versus patient subgroups comparisons.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D7B1B1-C661-4AFC-9FC5-EB30903A24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5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128, Issue 12, December 2005, Pages 2882–2890,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https://doi.org/10.1093/brain/awh577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Success scores of patient and control groups on the matchstick arithmetic task for each problem type. LAT,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Success scores of patient and control groups on the matchstick arithmetic task for each problem type. LAT,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2024-04-26T16:37:26Z</dcterms:modified>
</cp:coreProperties>
</file>