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ED7F3-6275-4157-B1E8-42B00BA372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55F36-0727-459F-9372-EC52DCDA17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 sections of ISH for V1-enriched genes in visually intact owl monkey V1 and V2. (A, B) V1/V2 boundary stained for Nissl substance (A) or CO activity (B); (C–G) V1/V2 boundary stained for OCC1 (C), testican-1 (D), testican-2 (E), 5-HT1B (F), or 5-HT2A (G). Their expression is greatest in V1, but OCC1 and 5-HT2A expression was relatively moderate. V1/V2 boundaries are indicated by black arrowheads. A black asterisk indicates layer 4 (4C) of V1. Scale bar = 1 mm; (H–J) Higher magnification of OCC1 mRNA signals in V1 (I) and V2 (J). The section in H is stained with the sense probe of 5-HT1B. Scale bar =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458B2-C5EA-4DB3-9FF3-43BCAE4D72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2313–2321,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Coronal sections of ISH for V1-enriched genes in visually intact owl monkey V1 and V2. (A, B) V1/V2 boundary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Coronal sections of ISH for V1-enriched genes in visually intact owl monkey V1 and V2. (A, B) V1/V2 boundary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2024-04-26T23:27:37Z</dcterms:modified>
</cp:coreProperties>
</file>