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E10E18-91A0-40FD-A1C3-15E22C27D9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689573-E097-470C-8BFF-F60AB7DDAE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Mimicry of the effect of cannabinoid agonists by eCB uptake and AEA hydrolysis inhibitors. (A) Twenty-four hours after conditioning, rats received vehicle, eCB uptake inhibitor AM404 (0.2 μg), AM251 (2 μg) + AM404, URB597 (0.3 μg), or AM251 + URB597 (n = 6 in each group). AM251 was administered 20–25 min before AM404 or AEA hydrolysis inhibitor URB597. Retention of memory was measured 24 h after drug application. **P &lt; 0.01 versus vehicle group. (B) Cannula tip placements for rats infused with vehicle (○), AM404 (•), AM251 + AM404 (▴), URB597 (), or AM251 + URB597 (□) in experiment A. (C and D) Effect of WIN on shock reactivity and baseline anxiety. Conditioned rats received intra-mPFC infusion of WIN (1 μg) and 30 min later were administered 3 shocks and 42 startle stimuli (0.6 mA, 0.5-s shocks, 95-dB noise-burst startle) (n = 6). Three days later, the same rats were returned to the startle box, injected with vehicle, and similarly tested. (C) Average shock reactivity shown in arbitrary units represents average response to 3 footshocks. (D) Average baseline startle amplitude shown in arbitrary units represents average response to 42 startle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DA449-820D-4E09-B5E5-91FE47D7EE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Mimicry of the effect of cannabinoid agonists by eCB uptake and AEA hydrolysis inhibitors. (A) Twenty-four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Mimicry of the effect of cannabinoid agonists by eCB uptake and AEA hydrolysis inhibitors. (A) Twenty-four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2024-04-26T02:34:12Z</dcterms:modified>
</cp:coreProperties>
</file>