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9C9AE8-7CA6-4115-96E5-0A81DA95DD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F8F05-84FE-427A-94D2-679FF138E7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redshift dependence of galaxy pair-weights for the SDSS DR7 LRG and main galaxy samples, and from the combination of the two. These curves were calculated assuming a flat ΛCDM cosmology with Ωm= 0.25, h= 0.72 and Ωbh2= 0.0223.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6D49C-2976-46CF-B44E-6CA7CE206E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81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401, Issue 4, February 2010, Pages 2148–2168,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https://doi.org/10.1111/j.1365-2966.2009.15812.x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A1 </a:t>
            </a:r>
            <a:r>
              <a:rPr lang="en-US" altLang="en-US" b="0"/>
              <a:t>The redshift dependence of galaxy pair-weights for the SDSS DR7 LRG and main galaxy samples, and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A1 The redshift dependence of galaxy pair-weights for the SDSS DR7 LRG and main galaxy samples, and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2024-04-26T05:14:44Z</dcterms:modified>
</cp:coreProperties>
</file>