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BF69022-1070-4650-890A-189924A4C13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119FEC8-35D8-4710-AD00-9E5D81752DC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A108B6-3BD6-4A40-9B3B-63AA3861E6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2024-04-26T15:29:37Z</dcterms:modified>
</cp:coreProperties>
</file>