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F37D4-08D6-4820-BBAC-C00A0A2CE3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F5CD4-EC6A-4B7D-B195-79D8211C59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5. Age-associated map of cortical thinning in mm/per decade. Absolute thinning per decade is presented on the inflated cortical surface of an average brain. The colorscale at the bottom represents the absolute size of the thickness change (in mm/per decade) with red and yellow indicating regions of greatest thinning.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8760D6-92A4-49ED-91EB-5FAD249DAC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721–730, </a:t>
            </a:r>
            <a:r>
              <a:rPr lang="en-US" altLang="en-US" sz="1000">
                <a:solidFill>
                  <a:srgbClr val="333333"/>
                </a:solidFill>
                <a:hlinkClick r:id="rId3"/>
              </a:rPr>
              <a:t>https://doi.org/10.1093/cercor/bhh032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5. Age-associated map of cortical thinning in mm/per decade. Absolute thinning per decade is 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5. Age-associated map of cortical thinning in mm/per decade. Absolute thinning per decade is 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2024-04-26T13:10:18Z</dcterms:modified>
</cp:coreProperties>
</file>