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D5077-18D4-46DC-AD79-F726A6E5D3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8693D-EC3B-4DDD-94D4-32C870FCC4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23ED0-996E-49C0-AC4D-9819FA3834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2024-04-27T00:57:41Z</dcterms:modified>
</cp:coreProperties>
</file>