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6236D-9B61-4EAB-B024-0CC8A64112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70A77A-8B44-4FDA-AC12-09D4CF4A85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7E037-BC54-4438-A14E-F3A6CCFFE9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2024-04-26T05:59:41Z</dcterms:modified>
</cp:coreProperties>
</file>