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57DF06-3AF8-4BD7-B3E7-DD91C28231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82D1B-B3CE-4E0A-A577-2688FE28A7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Kinetics of IPSCs mediated by FS and CB1-IS cells. (A) A pair between a presynaptic FS cell and a postsynaptic pyramid ([Cl−]in = 130 mM, holding Vm = −70 mV) in layer 2/3. (B) A pair between 2 FS cells in layer 5 ([Cl−]in = 6 mM, holding Vm = −90 mV). (C) A pair between a CB1-IS cell and a pyramid ([Cl−]in = 130 mM, holding Vm = −70 mV) in layer 2/3. (D) A pair between 2 CB1-IS cells in layer 2/3 ([Cl‑] = 130 mM, holding Vm = −70 mV). (E) Summary data. Latency (FS → P, 0.47 ± 0.03 ms, n = 8 pairs; FS → FS, 0.53 ± 0.07 ms, n = 5 pairs; IS → P, 1.37 ± 0.2 ms, n = 6 pairs; CB1—IS → CB1-IS, 1.2 ± 0.16 ms, n = 5 pairs). Jitter (FS → P, 0.09 ± 0.02 ms; FS → FS, 0.1 ± 0.02 ms; CB1—IS → P, 0.2 ± 0.04 ms; CB1—IS → CB1-IS, 0.22 ± 0.04 ms). Rise Time (FS → P, 0.46 ± 0.05 ms; FS → FS, 0.5 ± 0.1 ms; CB1—IS → P, 0.43 ± 0.04 ms; CB1—IS → CB1-IS, 0.4 ± 0.04 ms). Decay (FS → P, 8.1 ± 0.1 ms; FS → FS, 3.9 ± 0.8 ms; CB1-IS → P, 10.9 ± 2.5 ms; CB1-IS → CB1-IS, 6.5 ± 0.5 ms).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40C5C-39E1-4518-B133-4BC9CB024A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2296–2305,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Kinetics of IPSCs mediated by FS and CB</a:t>
            </a:r>
            <a:r>
              <a:rPr lang="en-US" altLang="en-US" b="0" baseline="-25000"/>
              <a:t>1</a:t>
            </a:r>
            <a:r>
              <a:rPr lang="en-US" altLang="en-US" b="0"/>
              <a:t>-IS cells. (A) A pair between a presynaptic FS cell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Kinetics of IPSCs mediated by FS and CB1-IS cells. (A) A pair between a presynaptic FS cell and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2024-05-01T21:55:47Z</dcterms:modified>
</cp:coreProperties>
</file>