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E95C8A-226E-475C-8188-DA67E5819E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D27B44-C6C4-4138-A3A8-4F0C685274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Principal component analyses on gene age in singletons and duplicates. The corresponding numerical results were summarized into supplementary tables S6 and S7, Supplementary Material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1EC7C-B259-4152-B6AB-1F3452DB0F7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Principal component analyses on gene age. The corresponding numerical results were summarized into supplementary table S4, Supplementary Material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1EC7C-B259-4152-B6AB-1F3452DB0F7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be/evw2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be/evw21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8, Issue 10, October 2016, Pages 3083–3089, </a:t>
            </a:r>
            <a:r>
              <a:rPr lang="en-US" altLang="en-US" sz="1000">
                <a:solidFill>
                  <a:srgbClr val="333333"/>
                </a:solidFill>
                <a:hlinkClick r:id="rId3"/>
              </a:rPr>
              <a:t>https://doi.org/10.1093/gbe/evw216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Principal component analyses on gene age in singletons and duplicates. The corresponding numerical results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2088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8, Issue 10, October 2016, Pages 3083–3089, </a:t>
            </a:r>
            <a:r>
              <a:rPr lang="en-US" altLang="en-US" sz="1000">
                <a:solidFill>
                  <a:srgbClr val="333333"/>
                </a:solidFill>
                <a:hlinkClick r:id="rId3"/>
              </a:rPr>
              <a:t>https://doi.org/10.1093/gbe/evw216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Principal component analyses on gene age. The corresponding numerical results were summarized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127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2.— Principal component analyses on gene age in singletons and duplicates. The corresponding numerical results ...</vt:lpstr>
      <vt:lpstr>Fig. 1.— Principal component analyses on gene age. The corresponding numerical results were summarized into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2024-04-26T16:43:18Z</dcterms:modified>
</cp:coreProperties>
</file>