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F2EA9-5CDE-40AC-9075-DCFED201B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0E9E1-54D2-4CEB-BF82-A0E4C19F9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URD estimate of the time-integrated air concentration (Bq s m−3) at ground level, with the buildings just limiting the large scale dispersion. Frederiksberg case. Total release: 1 TBq.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678EC-0720-4949-A3F3-CC08815D2C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n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131, Issue 3, September 2008, Pages 297–307,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https://doi.org/10.1093/rpd/ncn173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URD estimate of the time-integrated air concentration (Bq s m</a:t>
            </a:r>
            <a:r>
              <a:rPr lang="en-US" altLang="en-US" b="0" baseline="30000"/>
              <a:t>−3</a:t>
            </a:r>
            <a:r>
              <a:rPr lang="en-US" altLang="en-US" b="0"/>
              <a:t>) at ground level,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URD estimate of the time-integrated air concentration (Bq s m−3) at ground level,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2024-04-26T12:14:32Z</dcterms:modified>
</cp:coreProperties>
</file>