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39B2FA-9E68-4524-BBEF-C9082BED9B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AE159-D3BD-467D-B2B6-D05E39774F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 Fig. 4, but with the scaled velocity integrated optical depth of the H i line versus the quasar frame UV luminosity.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381CB-0142-452C-8CF5-EFBE880A57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92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2, December 2008, Pages 765–784,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https://doi.org/10.1111/j.1365-2966.2008.13925.x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As Fig. 4, but with the scaled velocity integrated optical depth of the H i line versus the quasar frame UV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As Fig. 4, but with the scaled velocity integrated optical depth of the H i line versus the quasar frame UV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2024-04-26T19:28:31Z</dcterms:modified>
</cp:coreProperties>
</file>