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90D7D-3B8B-4407-9997-32644E7E5D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93E3CA-4C63-4940-92F3-AF2FDDEAB7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structure of the task. In each trial, 2 acoustic stimuli S1 and S2 of 200 ms duration each were presented with an interstimulus interval of 200 ms, see section on “Procedure and Stimuli” for details. Mean response (resp.) latencies varied between 630 and 700 ms after the onset of S2. The 3 horizontal bars above and below the time axis show the latency windows for spectral analyses (a1 300–900 ms, a2 300–1200 ms, and a3: 600–1200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F2E9EE-03BF-4B14-9CE2-2B2F551F12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2258–2267, </a:t>
            </a:r>
            <a:r>
              <a:rPr lang="en-US" altLang="en-US" sz="1000">
                <a:solidFill>
                  <a:srgbClr val="333333"/>
                </a:solidFill>
                <a:hlinkClick r:id="rId3"/>
              </a:rPr>
              <a:t>https://doi.org/10.1093/cercor/bhl134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structure of the task. In each trial, 2 acoustic stimuli S1 and S2 of 200 ms duration each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Trial structure of the task. In each trial, 2 acoustic stimuli S1 and S2 of 200 ms duration each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2024-04-26T09:16:05Z</dcterms:modified>
</cp:coreProperties>
</file>