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B090C-2D5D-4646-BF4C-4C12D2519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C0BF5-7618-487C-8490-E869F22A7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1. Localization of the entorhinal, perirhinal and posterior parahippocampal cortices, and their subdivisions on ventral and ventro-lateral views of a baboon’s brain. Abbreviations: EC, entorhinal cortex; EO, olfactive field of the entorhinal cortex; ER, rostral field of the entorhinal cortex; ELr, lateral rostral field of the entorhinal cortex; ELc, lateral caudal field of the entorhinal cortex; EI, intermediate field of the entorhinal cortex; EC, caudal field of the entorhinal cortex; ECL, caudal limiting field of the entorhinal cortex; PC, perirhinal cortex; 35, Brodmann’s area 35; 36, Brodmann’s area 36; 36pm, 36 medial temporopolar; 36pl, 36 lateral temporopolar; 36r, 36 rostral; 36c, 36 caudal; PHP, posterior parahippocampal cortex; TH and TF, posterior parahippocampal areas of Bonin and Bailey (1947); TE and TEO, visual associative areas of Bonin and Bailey ( 1947); PIR, piriform cortex; PAC, periamygdaloid cortex; STG, superior temporal gyrus; sts, superior temporal sulcus; amts, antero-medial temporal sulcus; H, hippocampus; A, amygdala; PrS, presubiculum; PaS, parasubiculum; S, subiculum; rs, rhinal sulcus; hp, hippocampal fissure.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4F13A-3EF1-41E9-96C0-DDD45CA1E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231–246,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1. Localization of the entorhinal, perirhinal and posterior parahippocampal cortices,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1. Localization of the entorhinal, perirhinal and posterior parahippocampal cortices,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2024-04-26T18:16:47Z</dcterms:modified>
</cp:coreProperties>
</file>