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055072-584C-4679-A1B0-DBCCC63062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84202D-35B8-4562-87A5-D7A1CE3D86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Endocannabinoid-induced LTP depends on postsynaptic nitric oxide production. (A) Schematic drawing depicting the experimental conditions: paired depolarizing protocol in the presence of 100 μm PTIO (left) or after loading the postsynaptic neuron with 100 μm L-NAME (center; L-NAME_N), and paring eCB-releasing neuronal depolarization to 0 mV with a puff of 100 μm DEA NONOate (right). (B) Astrocyte Ca2+ spike probability versus time in each condition (left to right: n = 7, 5, and 11 slices, respectively). Zero time corresponds to the beginning of the eCB-releasing neuronal depolarization. (C) Synaptic parameters versus time in presence of PTIO (n = 6), postsynaptic L-NAME_N (n = 5), and DEA NONOate (n = 9). (D) Relative changes of synaptic parameters 60 min after stimuli in presence of PTIO, postsynaptic L-NAME_N, L-NAME_A (astrocytes loading with L-NAME; n = 11), DEA NONOate, and pairing protocol (−30 and 0 mV) in single neuron (homosynapses; n = 9). (E) Basal and maximum astrocyte Ca2+ spike probability in the presence of PTIO (black), postsynaptic L-NAME_N (red), and DEA NONOate (blue). (F) Schematic drawing depicting paired recordings and a puff of 100 μm DEA NONOate in the presence of group I mGluR antagonists, MPEP, and LY367385. (G) Basal and maximum astrocyte Ca2+ spike probability evoked by eCB-releasing neuronal depolarization in the presence of MPEP and LY367385 (86 astrocytes from n = 9 slices). (H) Relative changes of synaptic parameters before and 60 min after pairing a DEA NONOate puff with the depolarization of the eCB-releasing neuron in the presence of MPEP and LY367385 (n = 11). *P &lt; 0.05,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5AE626-0088-4BEE-B560-48D0905CDC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3699–3712,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Endocannabinoid-induced LTP depends on postsynaptic nitric oxide production. (A) Schematic drawing depicting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Endocannabinoid-induced LTP depends on postsynaptic nitric oxide production. (A) Schematic drawing depicting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2024-04-26T12:03:57Z</dcterms:modified>
</cp:coreProperties>
</file>