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2B9A0A-7032-4541-B142-1A489B014FC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7E69F4-4841-4F9A-AF43-92E4C579D6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Lava Lake herder and herding dogs among the sheep. Photo credit: Defenders of Wildlife.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Society of Mammalogists, www.mammalogy.org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AF7AD5-2A6C-42D8-9C7F-521D7F5AFD8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State of Idaho (inset), showing Blaine County (light gray) and National Forest Service land (dark gray). Northern portion of Blaine County is enlarged to show grazing allotments where Wood River Wolf Project was carried out during Phase 1 (darker gray) and Phase 2 (lighter gray and darker gray).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Society of Mammalogists, www.mammalogy.org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AF7AD5-2A6C-42D8-9C7F-521D7F5AFD8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Lava Lake sheep in fladry. Photo credit: Defenders of Wildlife.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Society of Mammalogists, www.mammalogy.org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AF7AD5-2A6C-42D8-9C7F-521D7F5AFD8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Killing of sheep (Ovis aries) by wolves (Canis lupus) in Protected and Nonprotected Areas in public grazing allotments in Blaine County, Idaho, as shown by cumulative weighted number of sheep killed in each year of the study. Lines indicate regression of killings on year.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2017 American Society of Mammalogists, www.mammalogy.org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AF7AD5-2A6C-42D8-9C7F-521D7F5AFD8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mammal/gyw1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mammal/gyw1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mammal/gyw1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mammal/gyw1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98, Issue 1, 8 February 2017, Pages 33–44, </a:t>
            </a:r>
            <a:r>
              <a:rPr lang="en-US" altLang="en-US" sz="1000">
                <a:solidFill>
                  <a:srgbClr val="333333"/>
                </a:solidFill>
                <a:hlinkClick r:id="rId3"/>
              </a:rPr>
              <a:t>https://doi.org/10.1093/jmammal/gyw188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Lava Lake herder and herding dogs among the sheep. Photo credit: Defenders of Wildlife.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116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98, Issue 1, 8 February 2017, Pages 33–44, </a:t>
            </a:r>
            <a:r>
              <a:rPr lang="en-US" altLang="en-US" sz="1000">
                <a:solidFill>
                  <a:srgbClr val="333333"/>
                </a:solidFill>
                <a:hlinkClick r:id="rId3"/>
              </a:rPr>
              <a:t>https://doi.org/10.1093/jmammal/gyw188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State of Idaho (inset), showing Blaine County (light gray) and National Forest Service land (dark gray).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347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98, Issue 1, 8 February 2017, Pages 33–44, </a:t>
            </a:r>
            <a:r>
              <a:rPr lang="en-US" altLang="en-US" sz="1000">
                <a:solidFill>
                  <a:srgbClr val="333333"/>
                </a:solidFill>
                <a:hlinkClick r:id="rId3"/>
              </a:rPr>
              <a:t>https://doi.org/10.1093/jmammal/gyw188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Lava Lake sheep in fladry. Photo credit: Defenders of Wildlife.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Mammal</a:t>
            </a:r>
            <a:r>
              <a:rPr lang="en-US" altLang="en-US" sz="1000">
                <a:solidFill>
                  <a:srgbClr val="333333"/>
                </a:solidFill>
              </a:rPr>
              <a:t>, Volume 98, Issue 1, 8 February 2017, Pages 33–44, </a:t>
            </a:r>
            <a:r>
              <a:rPr lang="en-US" altLang="en-US" sz="1000">
                <a:solidFill>
                  <a:srgbClr val="333333"/>
                </a:solidFill>
                <a:hlinkClick r:id="rId3"/>
              </a:rPr>
              <a:t>https://doi.org/10.1093/jmammal/gyw188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Killing of sheep (Ovis aries) by wolves (Canis lupus) in Protected and Nonprotected Areas in public grazing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349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Lava Lake herder and herding dogs among the sheep. Photo credit: Defenders of Wildlife.
</vt:lpstr>
      <vt:lpstr>Fig. 2. State of Idaho (inset), showing Blaine County (light gray) and National Forest Service land (dark gray). ...</vt:lpstr>
      <vt:lpstr>Fig. 3. Lava Lake sheep in fladry. Photo credit: Defenders of Wildlife.
</vt:lpstr>
      <vt:lpstr>Fig. 4. Killing of sheep (Ovis aries) by wolves (Canis lupus) in Protected and Nonprotected Areas in public grazing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2024-04-26T21:08:15Z</dcterms:modified>
</cp:coreProperties>
</file>