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309FC4-36B3-42A4-AB09-6B61944FB0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AD2740-8B19-4218-879A-F39DE6CE29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Western blot of Triton X-100 extracts of 2B1 transfected and untransfected CHO cells (normal and mutant G9PLAP.85 cell lines). B) Western blot of supernatant (S) and pellet (P) fractions from transfected normal CHO cells expressing 2B1 glycoprotein on their surface membrane following treatment with PI-PLC in the presence and absence of Ca2+, Zn2+, and Al3+. Arrows indicate position of 2B1 glycoprotein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by the Society for the Study of Reproduction,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F7490C-200F-4CD6-9ECF-B43D2556C9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62.6.16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62, Issue 6, 1 June 2000, Pages 1667–1676, </a:t>
            </a:r>
            <a:r>
              <a:rPr lang="en-US" altLang="en-US" sz="1000">
                <a:solidFill>
                  <a:srgbClr val="333333"/>
                </a:solidFill>
                <a:hlinkClick r:id="rId3"/>
              </a:rPr>
              <a:t>https://doi.org/10.1095/biolreprod62.6.1667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Western blot of Triton X-100 extracts of 2B1 transfected and untransfected CHO cells (normal and mutant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A) Western blot of Triton X-100 extracts of 2B1 transfected and untransfected CHO cells (normal and mutant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2024-04-26T16:46:44Z</dcterms:modified>
</cp:coreProperties>
</file>