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0F10F7-10ED-41D4-9C1C-004DC1117B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E41BF-A530-43E5-8158-69F4A44EEE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Transthoracic echocardiogram showing partially calcified mitral valve with an immobile anterior lateral leaflet.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7913A-1D4F-458E-A9E5-5D81147542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Destroyed mitral–aortic intervalvular fibrosa with perforation of the aortic annulus.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7913A-1D4F-458E-A9E5-5D811475422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Magnetic resonance imaging showing the organized pseudoaneurysm of the mitral–aortic intervalvular fibrosa with opening from the aortic outflow tract. AoV, aortic valve; LA, left atrium; RA, right atrium; RV, right ventricle.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7913A-1D4F-458E-A9E5-5D811475422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p1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jechocard/jep1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jechocard/jep1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3, April 2010, Page E7,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https://doi.org/10.1093/ejechocard/jep189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Transthoracic echocardiogram showing partially calcified mitral valve with an immobile anterior lateral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444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3, April 2010, Page E7,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https://doi.org/10.1093/ejechocard/jep189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Destroyed mitral–aortic intervalvular fibrosa with perforation of the aortic annulus.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32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11, Issue 3, April 2010, Page E7,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https://doi.org/10.1093/ejechocard/jep189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Magnetic resonance imaging showing the organized pseudoaneurysm of the mitral–aortic intervalvular fibrosa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44700" y="1371600"/>
            <a:ext cx="50494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Transthoracic echocardiogram showing partially calcified mitral valve with an immobile anterior lateral ...</vt:lpstr>
      <vt:lpstr>Figure 2 Destroyed mitral–aortic intervalvular fibrosa with perforation of the aortic annulus.
</vt:lpstr>
      <vt:lpstr>Figure 3 Magnetic resonance imaging showing the organized pseudoaneurysm of the mitral–aortic intervalvular fibrosa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2024-04-27T05:07:18Z</dcterms:modified>
</cp:coreProperties>
</file>