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94E21-359E-4F7C-B733-752AE6A8E9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DB4A8B-F935-4CC2-9992-D96200BC15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Stimuli and mask used in Experiments 1 and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E658CF-4165-459F-AE1B-081CA9DBF1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2880–2890,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Stimuli and mask used in Experiments 1 and 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Stimuli and mask used in Experiments 1 and 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2024-04-26T14:28:12Z</dcterms:modified>
</cp:coreProperties>
</file>