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34FEA-788E-4E06-B4D9-B09FFE6165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1713E-7202-4E86-BA61-5F61BDF03A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48B4E-B97C-4B4D-93F9-861C9512A6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2024-04-27T00:51:15Z</dcterms:modified>
</cp:coreProperties>
</file>