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0ACDF0-6828-4825-88F1-0FB8CB89CF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648C90-4226-40B9-885C-BA433C288E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Analysis of autonomous binding to c-fos ets box. FLI-1, EWS-FLI-1 and ELK-1 were transcribed and translated in vitro. Translation products were then incubated with 32P-labeled wtETS SRE (A and B), mETS SRE (C) or GpIIb (D) oligonucleotides, analysed on a 4% polyacrylamide gel by EMSA, and visualised by autoradiography. (A) Detection of EWS-FLI-1 binding to SRE. Lane 1, wtETS SRE (free probe); lane 2, FLI-1 protein; lane 4, EWS-FLI-1 protein; lane 6, ELK-1 protein; lanes 3, 5 and 7, in vitro translation product of the corresponding control vectors pCR3, pSP64 and pT7, respectively. (B) Analysis of EWS-FLI-1 binding specificity. In vitro translated EWS-FLI-1 protein was preincubated 15 min on ice with increasing amounts of unlabeled wtETS SRE oligonucleotide prior to incubation with the radiolabeled probe. Lane 1, no competitor; lane 2, 10-fold excess (20 ng); lane 3, 100-fold excess (200 ng). (C) EWS-FLI-1 does not bind to a mutated SRE probe. Lane 1, mETS SRE (free probe); lanes 2 and 3, in vitro translation products of the corresponding control vectors pCR3 and pSP64, respectively; lane 4, FLI-1 protein; lane 5, EWS-FLI-1 protein. (D) EWS-FLI-1 and FLI-1 bind to GpIIb in a similar manner. Lane 1, GpIIb (free probe); lane 2, FLI-1 protein; lane 4, EWS-FLI-1 protein; lane 6, ELK-1 protein; lanes 3, 5 and 7, in vitro translation products of the corresponding control vectors, pCR3, pSP64 and pT7, respectively. (E) EWS-FLI-1 and FLI-1 are in vitro translated with similar efficiencies. EWS-FLI-1 and FLI-1 were transcribed and translatedin vitro, using 35S methionine. Products were analysed on an SDS-10% polyacrylamide gel. The major translation products (p80 for EWS-FLI-1 and p54 for FLI 1) are indicated. The amounts of the two proteins were calculated after quantification using a Bas 1000 Phosphoimager and based on their methionine contents. (F) Quantification of EWS-FLI-1 and FLI-1 binding to SRE. The amount of c-fos SRE probe retained in each complex was measured on a Bas 1000 Phosphoimager and standardised with respect to their EWS-FLI-1 or FLI-1 protein contents, as obtained in (E). The bars indicate standard deviations as calculated from four independent experiments.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1996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984F98-D17F-4747-9E2E-6337CD75D97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4.6.10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24, Issue 6, 1 March 1996, Pages 1052–1058,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https://doi.org/10.1093/nar/24.6.1052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Analysis of autonomous binding to c-fos ets box. FLI-1, EWS-FLI-1 and ELK-1 were transcribed and translated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Analysis of autonomous binding to c-fos ets box. FLI-1, EWS-FLI-1 and ELK-1 were transcribed and translated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2024-09-20T07:25:47Z</dcterms:modified>
</cp:coreProperties>
</file>