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DC2F9C-5364-47CC-B6BB-D02E3AF794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DDC178-3B80-4442-A192-E596304688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64E88A-DAFA-4B97-93B3-C15BA807F7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2024-04-26T07:33:46Z</dcterms:modified>
</cp:coreProperties>
</file>