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654002-414A-42E7-B254-35333080BC4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16CD92-2F53-4C72-BDE5-BF50E663147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Net gradients of CD34+/CD133−/KDR+/OCN+ and CD34+/CD133−/KDR+ in cells/mL/min. Patients with endothelial dysfunction showed retention of both cell populations in contrast to controls with positive/equivocal net gradients.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2010.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F07D83-BB12-45A3-A4C1-ECBE7AE1BF5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q37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31, Issue 23, December 2010, Pages 2909–2914,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https://doi.org/10.1093/eurheartj/ehq373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Net gradients of CD34+/CD133−/KDR+/OCN+ and CD34+/CD133−/KDR+ in cells/mL/min. Patients with endothelial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26517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Net gradients of CD34+/CD133−/KDR+/OCN+ and CD34+/CD133−/KDR+ in cells/mL/min. Patients with endothelial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2024-04-26T07:53:45Z</dcterms:modified>
</cp:coreProperties>
</file>