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68945E-79EF-4E14-88AC-A379A024B0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00C365-BE36-46FF-97F4-A5DBCC49C8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view of the Hyper-Kamiokande detector.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3DC0E-FE83-42AD-B0F3-A5D81D44DF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053C02, </a:t>
            </a:r>
            <a:r>
              <a:rPr lang="en-US" altLang="en-US" sz="1000">
                <a:solidFill>
                  <a:srgbClr val="333333"/>
                </a:solidFill>
                <a:hlinkClick r:id="rId3"/>
              </a:rPr>
              <a:t>https://doi.org/10.1093/ptep/ptv061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view of the Hyper-Kamiokande detector.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Schematic view of the Hyper-Kamiokande detector.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2024-04-26T11:26:58Z</dcterms:modified>
</cp:coreProperties>
</file>