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575CB-638F-4018-B3C0-B40236EF6C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5502A-444D-4918-96CC-DA128EB8BA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group differences for various FA, trace and LJD computed from ROIs highlighted in Figure 4. Cortex exhibits a huge drop in FA. LJD changes are almost similar in all structures, indicating a uniform growth of the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71196-5A1B-4B8B-B7C1-C1214B5B32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675–687,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Percent group differences for various FA, trace and LJD computed from ROIs highlighted in Figure 4. Cortex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Percent group differences for various FA, trace and LJD computed from ROIs highlighted in Figure 4. Cortex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2024-04-26T06:30:16Z</dcterms:modified>
</cp:coreProperties>
</file>