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4F30EE-0D3D-4546-8FB7-8AD9D0FD63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5DCFAF-D918-47D8-B3C3-219A6AA6BF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27951A-CF9E-43AF-A815-B41A8CBCD1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2024-04-26T21:06:07Z</dcterms:modified>
</cp:coreProperties>
</file>