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BB2561-0591-458D-9767-C04BD0BC5D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4C3226-A3DF-4FD1-93C4-36F482726D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4p-DY: Distribution of labeled cells following an injection of DY into the peripheral lower field representation of V4. Abbreviations: ec, external calcarine sulcus; orb, orbital sulcus. For conventions, see Figures 1, 2, 5, and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2007.This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F0C3D-C357-445E-8045-DBDF120A3F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477–499,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Case 4p-DY: Distribution of labeled cells following an injection of DY into the peripheral lower field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Case 4p-DY: Distribution of labeled cells following an injection of DY into the peripheral lower field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2024-04-26T19:30:19Z</dcterms:modified>
</cp:coreProperties>
</file>