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A5A6D0-4F08-4FE5-A2C8-FB3577F24E1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55E279-7B92-4929-8D37-C4DD018F23C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E95304-B430-482E-935C-F2CB4D76344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2024-04-27T01:40:08Z</dcterms:modified>
</cp:coreProperties>
</file>