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E258D-D092-47F6-B1E1-F665D7984E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B8F24-8E3C-41B5-AD0E-15C4EF919F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28. </a:t>
            </a:r>
            <a:r>
              <a:rPr lang="en-US" altLang="en-US">
                <a:latin typeface="Arial" pitchFamily="34" charset="0"/>
                <a:ea typeface="Arial" pitchFamily="34" charset="0"/>
              </a:rPr>
              <a:t>Comparison of the reconstructed fluxes at the emulsion between the measurement and prediction for 250 kA (top) and 0 kA (bottom) operation. The error band represents the uncertainty of the flux prediction at 250 kA and is not drawn for the prediction at 0 kA.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A13032-6B20-4FEA-BDB2-57093E5362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28. </a:t>
            </a:r>
            <a:r>
              <a:rPr lang="en-US" altLang="en-US" b="0"/>
              <a:t>Comparison of the reconstructed fluxes at the emulsion between the measurement and prediction for 250 kA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28. Comparison of the reconstructed fluxes at the emulsion between the measurement and prediction for 250 kA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2024-04-26T05:20:10Z</dcterms:modified>
</cp:coreProperties>
</file>