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0C5F54-0721-4A25-A528-ED4B597DF31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FDBB2C-74CC-4C97-92B7-1FF53B2D718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Participants' mean evaluation (+standard errors) of cleansing products after unethical (lying) or ethical acts (telling the truth). Cleansing products were evaluated significantly higher when participants performed an unethical deed before.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5A1224-C203-4274-83F8-451FB5DA79D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17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2, February 2016, Pages 477–484,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https://doi.org/10.1093/cercor/bhu170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Participants' mean evaluation (+standard errors) of cleansing products after unethical (lying) or ethical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Participants' mean evaluation (+standard errors) of cleansing products after unethical (lying) or ethical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2024-09-20T22:18:24Z</dcterms:modified>
</cp:coreProperties>
</file>