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D0B58C-0E61-41EE-8046-9D51805FB7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2EBFDC-E287-41B8-AB1A-2A7017223E8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Participants' mean evaluation (+standard errors) of cleansing products after unethical (lying) or ethical acts (telling the truth). Cleansing products were evaluated significantly higher when participants performed an unethical deed before.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59207B-0A12-4D12-B853-797D4326259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7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2, February 2016, Pages 477–484,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Participants' mean evaluation (+standard errors) of cleansing products after unethical (lying) or ethical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Participants' mean evaluation (+standard errors) of cleansing products after unethical (lying) or ethical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2024-09-19T01:53:23Z</dcterms:modified>
</cp:coreProperties>
</file>