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55FC1-0553-419B-BC8C-E385A021CA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269F8-BEC8-431F-9F3D-F441024071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Participants' mean evaluation (+standard errors) of cleansing products after unethical (lying) or ethical acts (telling the truth). Cleansing products were evaluated significantly higher when participants performed an unethical deed before.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19CE2-1F37-4C99-AB15-E78AFD7BD2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477–484,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Participants' mean evaluation (+standard errors) of cleansing products after unethical (lying) or ethical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Participants' mean evaluation (+standard errors) of cleansing products after unethical (lying) or ethical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2024-05-08T17:10:33Z</dcterms:modified>
</cp:coreProperties>
</file>