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F6E5D-2166-47FD-8FAF-059869136E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7CCD3-8DBF-4303-A161-0912D5C3B4A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5. Cross-subject average statistical maps of direct comparisons between activations during the delay and test periods of the location and voice tasks overlayed on a Talairach normalized anatomical image. There were no significant differences during the sample period.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2F3D9F-E31D-4FF7-ACC1-9567307DD9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7, July 2004, Pages 768–780,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5. Cross-subject average statistical maps of direct comparisons between activations during the delay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5. Cross-subject average statistical maps of direct comparisons between activations during the delay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2024-04-26T20:33:11Z</dcterms:modified>
</cp:coreProperties>
</file>