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7E1B88-08D3-4781-8F23-79AD73BC021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DC9CFA-5623-4749-8CB7-330B5636E6A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DAC487-9AF7-4758-B145-E8A8C339AE4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2024-09-19T03:15:41Z</dcterms:modified>
</cp:coreProperties>
</file>