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7B9CF-AEF8-4C7C-AF7C-19B1FC8966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61DCA-44C1-4A3D-8FEF-F9036A0E69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1C8029-176F-45A6-861A-65E18ADF0D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2024-05-08T16:42:17Z</dcterms:modified>
</cp:coreProperties>
</file>