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CFA5F3-CF8F-466E-B0DC-FCC209A9EF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FBC363-7CC8-4663-B74F-789657CAB0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4B9F17-D51B-454B-B4B7-4E2D93FCFA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2024-09-20T02:36:01Z</dcterms:modified>
</cp:coreProperties>
</file>