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33127B-DF47-4591-B856-751EB41F5D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2068A7-1EBA-4A29-B4DD-6C6001D5CA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130D8-D39B-4E73-9DB8-E51B67C5B8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2024-04-26T14:56:59Z</dcterms:modified>
</cp:coreProperties>
</file>