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E68ADA-FB73-487D-9EC0-7191D813F9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255824-8F00-42DF-A8AC-7D21A1DE8C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A598E-74E0-40D4-BE3A-62177C3BEF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2024-04-26T10:02:04Z</dcterms:modified>
</cp:coreProperties>
</file>