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6123B5-F7DD-4944-B0FA-4E6EB8812F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4C0E0-273B-4D87-9F02-43726A3065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A5B17F-F653-4F44-A97E-CC75303FF1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2024-04-26T17:57:56Z</dcterms:modified>
</cp:coreProperties>
</file>