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59FDCC-79AF-4500-8649-86ACB2BB58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C35339-14EB-4284-B123-C266B629FE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Cumulative hazard curves for recurrent MI by rs579459 genotype. Cumulative hazard curves, with multivariable adjustment and by rs579459 genotype, for recurrent MI in the GRACE UK—Belgian discovery cohort. MI, myocardial infarction (reprinted with kind permission from ref.5).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2014.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836780-0F73-4B94-A61D-81ECC344FB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5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35, Issue 6, 7 February 2014, Pages 349–352, </a:t>
            </a:r>
            <a:r>
              <a:rPr lang="en-US" altLang="en-US" sz="1000">
                <a:solidFill>
                  <a:srgbClr val="333333"/>
                </a:solidFill>
                <a:hlinkClick r:id="rId3"/>
              </a:rPr>
              <a:t>https://doi.org/10.1093/eurheartj/eht548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Cumulative hazard curves for recurrent MI by rs579459 genotype. Cumulative hazard curves, with multivariable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Cumulative hazard curves for recurrent MI by rs579459 genotype. Cumulative hazard curves, with multivariable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2024-04-26T14:30:07Z</dcterms:modified>
</cp:coreProperties>
</file>