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BBAFF5-F389-4270-AD52-6DEE417038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111E1-3DDD-4907-93BE-449222F119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2FB58-5AAB-4A92-8A41-975638AEE4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2024-04-26T04:21:41Z</dcterms:modified>
</cp:coreProperties>
</file>