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C74549-B955-4161-A813-9850D41253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B95205-6B80-45EE-9AE7-039ACB7FC9D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62923D-6BEE-46CF-A0A8-98CA3181CD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2024-04-26T10:23:54Z</dcterms:modified>
</cp:coreProperties>
</file>