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0C6F5-0755-4290-A243-60BBA27426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3F57C-3E20-4E58-AB82-0796A3BF92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Circularity of the orbits for all simulations. ej represents the angular momentum of a star particle normalized to a particle in a circular orbit of the same radius. In each panel, the red curves represent old stars, the blue curves represent young stars and the black curves represent all stars.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69703-C157-485D-B031-4549AAEB35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1489–1503,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Circularity of the orbits for all simulations. e</a:t>
            </a:r>
            <a:r>
              <a:rPr lang="en-US" altLang="en-US" b="0" baseline="-25000"/>
              <a:t>j</a:t>
            </a:r>
            <a:r>
              <a:rPr lang="en-US" altLang="en-US" b="0"/>
              <a:t> represents the angular momentum of a star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Circularity of the orbits for all simulations. ej represents the angular momentum of a star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2024-04-27T02:45:07Z</dcterms:modified>
</cp:coreProperties>
</file>