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45DE33-BCA9-4833-903F-EB2A6D04F5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2BA9C2-CE2C-49B6-8D1F-16C239D6C7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Online learning with 2-state synapses. (A) The 2 noisy traces display the number of activated synapses at 2 target neurons as a function of the number of subsequently stored associations between pairs of cell assemblies of size M = 1000. For a morphological connectivity cm = 0.1, the number of initially activated synapses equals cmM = 100. On average (thick line), the number of activated synapses decays exponentially as a function of the number of successively stored associations. For a network size of N = 106, the decay time constant τ equals 1/(2f2) = 5 × 105 associations. After storing many associations, the number of activated synapses of single cells fluctuates around a steady-state value of cmM/2 = 50, which reflects the equilibrium distribution of synaptic states of the current learning rule. The lifetime P of the memory is determined by the intersection between the mean signal and a detection threshold (dashed line) obtained from signal-detection theory (Appendix A.4). (B) As a consequence of the applied readout criterion, the memory capacity α = P/(cmN) of online learning is a function of the coding ratio f = M/N. The maximum memory capacity αmax occurs at small f. (C) The maximum capacity αmax scales like N (discs). For fixed and high coding ratios, for example, f = 0.3 (squares), however, αmax decreases with increasing 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4C805B-4D09-4976-8FF2-239A5BD6A4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2008, Pages 67–77,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Online learning with 2-state synapses. (A) The 2 noisy traces display the number of activated synapses at 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Online learning with 2-state synapses. (A) The 2 noisy traces display the number of activated synapses at 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2024-04-26T19:42:06Z</dcterms:modified>
</cp:coreProperties>
</file>