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22107-3142-4CD2-B400-D3AD0B3F03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4B6A8-8157-46FC-97B4-27C8F724A0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BCAA catabolism. The BCAAs are transaminated by BCAT to generate α-ketoacids (KIC, KMV and KIV). These α-ketoacids undergo oxidative decarboxylation by the BCKDC.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416CA-4B28-42E6-B776-0CEFA91A49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R1–R8,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BCAA catabolism. The BCAAs are transaminated by BCAT to generate α-ketoacids (KIC, KMV and KIV). These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BCAA catabolism. The BCAAs are transaminated by BCAT to generate α-ketoacids (KIC, KMV and KIV). These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2024-04-26T13:56:21Z</dcterms:modified>
</cp:coreProperties>
</file>